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0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71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71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22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36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80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00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7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90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6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5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13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30C-B8FC-482F-AB88-E989CF7406F0}" type="datetimeFigureOut">
              <a:rPr lang="ko-KR" altLang="en-US" smtClean="0"/>
              <a:t>2016-12-20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96C-E78A-47AF-8FA4-7EEF9FB3D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58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019210"/>
            <a:ext cx="667843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latin typeface="Adobe 고딕 Std B" pitchFamily="34" charset="-127"/>
                <a:ea typeface="Adobe 고딕 Std B" pitchFamily="34" charset="-127"/>
              </a:rPr>
              <a:t>2016 APPS Symposium</a:t>
            </a:r>
          </a:p>
          <a:p>
            <a:pPr algn="ctr"/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[</a:t>
            </a:r>
            <a:r>
              <a:rPr lang="ko-KR" altLang="en-US" sz="3200" dirty="0" smtClean="0">
                <a:latin typeface="Adobe 고딕 Std B" pitchFamily="34" charset="-127"/>
                <a:ea typeface="Adobe 고딕 Std B" pitchFamily="34" charset="-127"/>
              </a:rPr>
              <a:t>결과보고서</a:t>
            </a: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]</a:t>
            </a:r>
          </a:p>
          <a:p>
            <a:pPr algn="ctr"/>
            <a:endParaRPr lang="en-US" altLang="ko-KR" sz="3200" dirty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endParaRPr lang="en-US" altLang="ko-KR" sz="3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분당서울대학교병원</a:t>
            </a:r>
            <a:endParaRPr lang="en-US" altLang="ko-KR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지하대강</a:t>
            </a:r>
            <a:r>
              <a:rPr lang="ko-KR" altLang="en-US" sz="2000" dirty="0">
                <a:latin typeface="Adobe 고딕 Std B" pitchFamily="34" charset="-127"/>
                <a:ea typeface="Adobe 고딕 Std B" pitchFamily="34" charset="-127"/>
              </a:rPr>
              <a:t>당</a:t>
            </a:r>
          </a:p>
        </p:txBody>
      </p:sp>
      <p:pic>
        <p:nvPicPr>
          <p:cNvPr id="4" name="Picture 2" descr="C:\Users\user\Desktop\APPS Sympo2016\제작물\x배너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2" b="7793"/>
          <a:stretch/>
        </p:blipFill>
        <p:spPr bwMode="auto">
          <a:xfrm>
            <a:off x="3491880" y="5718628"/>
            <a:ext cx="2160588" cy="5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2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user\Desktop\APPS Sympo2016\사진\2016 Symposium\2016 Symposium\축소_크기변환_20161001_111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APPS Sympo2016\사진\2016 Symposium\2016 Symposium\축소_크기변환_20161001_0943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714329" cy="26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2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user\Desktop\APPS Sympo2016\사진\2016 Symposium\2016 Symposium\축소_크기변환_20161001_111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0646" y="1988839"/>
            <a:ext cx="7739785" cy="43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3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913" y="-17602"/>
            <a:ext cx="4600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Adobe 고딕 Std B" pitchFamily="34" charset="-127"/>
                <a:ea typeface="Adobe 고딕 Std B" pitchFamily="34" charset="-127"/>
              </a:rPr>
              <a:t>Program Agenda</a:t>
            </a:r>
          </a:p>
        </p:txBody>
      </p:sp>
      <p:pic>
        <p:nvPicPr>
          <p:cNvPr id="2050" name="Picture 2" descr="C:\Users\user\Desktop\APPS Sympo2016\제작물\x배너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1"/>
          <a:stretch/>
        </p:blipFill>
        <p:spPr bwMode="auto">
          <a:xfrm>
            <a:off x="683568" y="-1"/>
            <a:ext cx="3090146" cy="68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2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6950" y="-17602"/>
            <a:ext cx="2563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atin typeface="Adobe 고딕 Std B" pitchFamily="34" charset="-127"/>
                <a:ea typeface="Adobe 고딕 Std B" pitchFamily="34" charset="-127"/>
              </a:rPr>
              <a:t>행사 사진</a:t>
            </a:r>
            <a:endParaRPr lang="en-US" altLang="ko-KR" sz="44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3076" name="Picture 4" descr="C:\Users\user\Desktop\APPS Sympo2016\사진\2016 Symposium\2016 Symposium\축소_크기변환_20160909_120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6097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APPS Sympo2016\사진\2016 Symposium\2016 Symposium\축소_크기변환_20161001_083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18644"/>
            <a:ext cx="5386189" cy="30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5212993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2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APPS Sympo2016\사진\2016 Symposium\2016 Symposium\축소_크기변환_20161001_084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3"/>
            <a:ext cx="4259053" cy="23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APPS Sympo2016\사진\2016 Symposium\2016 Symposium\축소_크기변환_20161001_084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12" y="3789039"/>
            <a:ext cx="5003653" cy="28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2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APPS Sympo2016\사진\2016 Symposium\2016 Symposium\축소_크기변환_20161001_084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431827" cy="24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APPS Sympo2016\사진\2016 Symposium\2016 Symposium\축소_크기변환_20161001_0906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667101" cy="26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2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esktop\APPS Sympo2016\사진\2016 Symposium\2016 Symposium\축소_크기변환_20161001_093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8" y="1645007"/>
            <a:ext cx="5125569" cy="28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APPS Sympo2016\사진\2016 Symposium\2016 Symposium\축소_크기변환_20161001_100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2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Desktop\APPS Sympo2016\사진\2016 Symposium\2016 Symposium\축소_크기변환_20161001_100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1027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APPS Sympo2016\사진\2016 Symposium\2016 Symposium\축소_크기변환_20161001_1026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2886"/>
            <a:ext cx="4887317" cy="27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1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user\Desktop\APPS Sympo2016\사진\2016 Symposium\2016 Symposium\축소_크기변환_20161001_104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666959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APPS Sympo2016\사진\2016 Symposium\2016 Symposium\축소_크기변환_20161001_110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48658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2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user\Desktop\APPS Sympo2016\사진\2016 Symposium\2016 Symposium\축소_크기변환_20161001_110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3" y="1650687"/>
            <a:ext cx="4943356" cy="27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APPS Sympo2016\사진\2016 Symposium\2016 Symposium\축소_크기변환_20161001_111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2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</Words>
  <Application>Microsoft Office PowerPoint</Application>
  <PresentationFormat>화면 슬라이드 쇼(4:3)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2016-12-20T09:35:58Z</dcterms:created>
  <dcterms:modified xsi:type="dcterms:W3CDTF">2016-12-20T09:52:40Z</dcterms:modified>
</cp:coreProperties>
</file>